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09EF-53BA-4E3D-B224-226EA7AA0033}" type="datetimeFigureOut">
              <a:rPr lang="de-AT" smtClean="0"/>
              <a:pPr/>
              <a:t>27.08.2018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B8A7-1DD8-456D-8F56-C4A7DD668AE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8547" y="250165"/>
            <a:ext cx="7772400" cy="1452473"/>
          </a:xfrm>
        </p:spPr>
        <p:txBody>
          <a:bodyPr/>
          <a:lstStyle/>
          <a:p>
            <a:r>
              <a:rPr lang="de-DE" dirty="0" smtClean="0"/>
              <a:t>Planungsebenen 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88854" y="2005642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de-DE" b="1" dirty="0" smtClean="0">
                <a:solidFill>
                  <a:schemeClr val="tx1"/>
                </a:solidFill>
              </a:rPr>
              <a:t>Langfristig:	</a:t>
            </a:r>
            <a:r>
              <a:rPr lang="de-DE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b="1" dirty="0" smtClean="0">
                <a:solidFill>
                  <a:schemeClr val="tx1"/>
                </a:solidFill>
              </a:rPr>
              <a:t> Jahresplanung</a:t>
            </a:r>
          </a:p>
          <a:p>
            <a:pPr algn="l">
              <a:buFont typeface="Wingdings" pitchFamily="2" charset="2"/>
              <a:buChar char="Ø"/>
            </a:pPr>
            <a:endParaRPr lang="de-DE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de-DE" b="1" dirty="0" smtClean="0">
                <a:solidFill>
                  <a:schemeClr val="tx1"/>
                </a:solidFill>
              </a:rPr>
              <a:t>Mittelfristig:	</a:t>
            </a:r>
            <a:r>
              <a:rPr lang="de-DE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b="1" dirty="0" smtClean="0">
                <a:solidFill>
                  <a:schemeClr val="tx1"/>
                </a:solidFill>
                <a:sym typeface="Wingdings" pitchFamily="2" charset="2"/>
              </a:rPr>
              <a:t>Wochen-/</a:t>
            </a:r>
            <a:r>
              <a:rPr lang="de-DE" b="1" dirty="0" smtClean="0">
                <a:solidFill>
                  <a:schemeClr val="tx1"/>
                </a:solidFill>
              </a:rPr>
              <a:t>Monatsplanung</a:t>
            </a:r>
            <a:endParaRPr lang="de-DE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de-DE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de-DE" b="1" dirty="0" smtClean="0">
                <a:solidFill>
                  <a:schemeClr val="tx1"/>
                </a:solidFill>
              </a:rPr>
              <a:t>Kurzfristig:	</a:t>
            </a:r>
            <a:r>
              <a:rPr lang="de-DE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b="1" dirty="0" smtClean="0">
                <a:solidFill>
                  <a:schemeClr val="tx1"/>
                </a:solidFill>
              </a:rPr>
              <a:t>Stundenplanung</a:t>
            </a:r>
            <a:endParaRPr lang="de-A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/>
              <a:t>Kurzfristige Stundenplanung 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Koll. Steiner - Oktober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419" y="0"/>
            <a:ext cx="8229600" cy="58659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Stundenplanung</a:t>
            </a:r>
            <a:endParaRPr lang="de-AT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5" y="539645"/>
            <a:ext cx="8978310" cy="631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/>
              <a:t>Mittelfristige Planung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924" y="163902"/>
            <a:ext cx="8229600" cy="508959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Mittelfristige Planung</a:t>
            </a:r>
            <a:endParaRPr lang="de-AT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72" y="659962"/>
            <a:ext cx="8978227" cy="632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913" y="119363"/>
            <a:ext cx="8229600" cy="475860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Mittelfristige Planung</a:t>
            </a:r>
            <a:endParaRPr lang="de-AT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05" y="634042"/>
            <a:ext cx="8667676" cy="630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/>
              <a:t>Langfristige Jahresplanung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Lehrplan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Leitfaden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Einführende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Unterrichtsmittel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Zeitplan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Schulinterna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/>
              <a:t>etc</a:t>
            </a: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143" y="120769"/>
            <a:ext cx="8229600" cy="517585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Langfristige Jahresplanung</a:t>
            </a:r>
            <a:endParaRPr lang="de-AT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95" y="521899"/>
            <a:ext cx="9051968" cy="58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Bildschirmpräsentation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Planungsebenen </vt:lpstr>
      <vt:lpstr>Kurzfristige Stundenplanung </vt:lpstr>
      <vt:lpstr>Stundenplanung</vt:lpstr>
      <vt:lpstr>Mittelfristige Planung</vt:lpstr>
      <vt:lpstr>Mittelfristige Planung</vt:lpstr>
      <vt:lpstr>Mittelfristige Planung</vt:lpstr>
      <vt:lpstr>Langfristige Jahresplanung</vt:lpstr>
      <vt:lpstr>Langfristige Jahresplanung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Planungsebenen</dc:title>
  <dc:creator>franz</dc:creator>
  <cp:lastModifiedBy>franz</cp:lastModifiedBy>
  <cp:revision>3</cp:revision>
  <dcterms:created xsi:type="dcterms:W3CDTF">2018-08-26T15:49:25Z</dcterms:created>
  <dcterms:modified xsi:type="dcterms:W3CDTF">2018-08-27T09:46:24Z</dcterms:modified>
</cp:coreProperties>
</file>